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Bitter Medium"/>
      <p:regular r:id="rId15"/>
    </p:embeddedFont>
    <p:embeddedFont>
      <p:font typeface="Open Sans" panose="020B0606030504020204" pitchFamily="34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25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Mining SpaceX Launch Data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Predicting Launch Success, Optimizing Reusability, and Analyzing Cost Efficiency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Expected 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Predictive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 SpaceX launch success from historical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Reusability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cost benefits of rocket reusability.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Cost Optimization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key cost drivers, provide efficiency recommendations.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SpaceX with valuable predictive insights.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Cost Optimization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603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Actionable insights for improved operational efficiency.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45612"/>
            <a:ext cx="29127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Continuous Monitoring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launch processes through ongoing monitoring.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8132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Questions &amp; Discussion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 the floor for any questions or clarifications.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16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9850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 launch success, optimize reusability, and analyze cost efficiency.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Expected Outcomes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19850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Predictive models for launch success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500360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Insights on enhancing reusability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44580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Framework for cost optimization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Significance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19850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Drive operational improvements and cost reduction at SpaceX.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3456" y="5661303"/>
            <a:ext cx="13096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76292"/>
            <a:ext cx="3307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Predicting Launch Success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historical data to predict rocket launch success.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83649" y="5661303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Reusability Impact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 impact of rocket reusability on cost and efficiency.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03011" y="5661303"/>
            <a:ext cx="18442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Cost Optimization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factors influencing launch costs for optimization.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30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622" y="2599611"/>
            <a:ext cx="5920502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50" kern="0" spc="-10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Collection &amp; Preprocessing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22" y="3388043"/>
            <a:ext cx="852368" cy="13637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04618" y="3558421"/>
            <a:ext cx="2130862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kern="0" spc="-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Source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1704618" y="3927038"/>
            <a:ext cx="1232916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SpaceX Launch Dataset from Kaggle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22" y="4751784"/>
            <a:ext cx="852368" cy="13637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04618" y="4922163"/>
            <a:ext cx="2130862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kern="0" spc="-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Dataset Features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1704618" y="5290780"/>
            <a:ext cx="1232916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Launch dates, rocket types, payload masses, orbits, outcomes, reusability status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622" y="6115526"/>
            <a:ext cx="852368" cy="16469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04618" y="6285905"/>
            <a:ext cx="2130862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kern="0" spc="-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Cleaning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1704618" y="6654522"/>
            <a:ext cx="1232916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kern="0" spc="-2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 missing values</a:t>
            </a:r>
            <a:endParaRPr lang="en-US" sz="1300" dirty="0"/>
          </a:p>
        </p:txBody>
      </p:sp>
      <p:sp>
        <p:nvSpPr>
          <p:cNvPr id="13" name="Text 7"/>
          <p:cNvSpPr/>
          <p:nvPr/>
        </p:nvSpPr>
        <p:spPr>
          <a:xfrm>
            <a:off x="1704618" y="6986945"/>
            <a:ext cx="1232916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kern="0" spc="-2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One-hot encode categorical variables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1704618" y="7319367"/>
            <a:ext cx="1232916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kern="0" spc="-2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 date features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64153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Machine Learning Models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 66.67%, challenges with False and True Ocean.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Decision Tree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603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 55.56%, good for None None and True ASDS.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 66.67%, better handling of True ASDS and RTLS.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005" y="482441"/>
            <a:ext cx="5336619" cy="548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kern="0" spc="-10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Model Performance Metrics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10" y="1561170"/>
            <a:ext cx="10831227" cy="60653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36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Evaluation Insights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16073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057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True ASDS Prediction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547473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Models generally predict true ASDS outcomes well.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1916073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057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True RTLS Prediction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454747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Models also perform well on true RTLS predictions.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1916073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057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Class Imbalance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4547473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Models underperform on minority classes like false ASDS.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1916073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057055"/>
            <a:ext cx="29279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Decision Tree Struggles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454747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Decision Tree has good recall but low precision.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5976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93790" y="66708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Resample data to address class imbalance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793790" y="71130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Tune hyperparameters to optimize model performance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325" y="546259"/>
            <a:ext cx="4966930" cy="620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kern="0" spc="-11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Methodology Recap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95325" y="1564481"/>
            <a:ext cx="1323975" cy="1144667"/>
          </a:xfrm>
          <a:prstGeom prst="roundRect">
            <a:avLst>
              <a:gd name="adj" fmla="val 729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01541" y="1938099"/>
            <a:ext cx="95607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kern="0" spc="-5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2217896" y="1763078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kern="0" spc="-5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Collection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2217896" y="2192655"/>
            <a:ext cx="2587704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SpaceX Launch Dataset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2118598" y="2699623"/>
            <a:ext cx="11717179" cy="11430"/>
          </a:xfrm>
          <a:prstGeom prst="roundRect">
            <a:avLst>
              <a:gd name="adj" fmla="val 730062"/>
            </a:avLst>
          </a:prstGeom>
          <a:solidFill>
            <a:srgbClr val="E2C8B5"/>
          </a:solidFill>
          <a:ln/>
        </p:spPr>
      </p:sp>
      <p:sp>
        <p:nvSpPr>
          <p:cNvPr id="8" name="Shape 6"/>
          <p:cNvSpPr/>
          <p:nvPr/>
        </p:nvSpPr>
        <p:spPr>
          <a:xfrm>
            <a:off x="695325" y="2808446"/>
            <a:ext cx="2647950" cy="1144667"/>
          </a:xfrm>
          <a:prstGeom prst="roundRect">
            <a:avLst>
              <a:gd name="adj" fmla="val 729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01541" y="3182064"/>
            <a:ext cx="129183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kern="0" spc="-5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3541871" y="3007043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kern="0" spc="-5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Cleaning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3541871" y="3436620"/>
            <a:ext cx="454390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Handling missing values, encoding, date processing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3442573" y="3943588"/>
            <a:ext cx="10393204" cy="11430"/>
          </a:xfrm>
          <a:prstGeom prst="roundRect">
            <a:avLst>
              <a:gd name="adj" fmla="val 730062"/>
            </a:avLst>
          </a:prstGeom>
          <a:solidFill>
            <a:srgbClr val="E2C8B5"/>
          </a:solidFill>
          <a:ln/>
        </p:spPr>
      </p:sp>
      <p:sp>
        <p:nvSpPr>
          <p:cNvPr id="13" name="Shape 11"/>
          <p:cNvSpPr/>
          <p:nvPr/>
        </p:nvSpPr>
        <p:spPr>
          <a:xfrm>
            <a:off x="695325" y="4052411"/>
            <a:ext cx="3971925" cy="1144667"/>
          </a:xfrm>
          <a:prstGeom prst="roundRect">
            <a:avLst>
              <a:gd name="adj" fmla="val 729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01541" y="4426029"/>
            <a:ext cx="134660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kern="0" spc="-5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4865846" y="4251008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kern="0" spc="-5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Model Building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4865846" y="4680585"/>
            <a:ext cx="4433292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Logistic Regression, Decision Tree, Random Forest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4766548" y="5187553"/>
            <a:ext cx="9069229" cy="11430"/>
          </a:xfrm>
          <a:prstGeom prst="roundRect">
            <a:avLst>
              <a:gd name="adj" fmla="val 730062"/>
            </a:avLst>
          </a:prstGeom>
          <a:solidFill>
            <a:srgbClr val="E2C8B5"/>
          </a:solidFill>
          <a:ln/>
        </p:spPr>
      </p:sp>
      <p:sp>
        <p:nvSpPr>
          <p:cNvPr id="18" name="Shape 16"/>
          <p:cNvSpPr/>
          <p:nvPr/>
        </p:nvSpPr>
        <p:spPr>
          <a:xfrm>
            <a:off x="695325" y="5296376"/>
            <a:ext cx="5295900" cy="1144667"/>
          </a:xfrm>
          <a:prstGeom prst="roundRect">
            <a:avLst>
              <a:gd name="adj" fmla="val 729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01541" y="5669994"/>
            <a:ext cx="139541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kern="0" spc="-5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6189821" y="5494972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kern="0" spc="-5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Model Evaluation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6189821" y="5924550"/>
            <a:ext cx="3111579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Accuracy, precision, recall, F1-score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6090523" y="6431518"/>
            <a:ext cx="7745254" cy="11430"/>
          </a:xfrm>
          <a:prstGeom prst="roundRect">
            <a:avLst>
              <a:gd name="adj" fmla="val 730062"/>
            </a:avLst>
          </a:prstGeom>
          <a:solidFill>
            <a:srgbClr val="E2C8B5"/>
          </a:solidFill>
          <a:ln/>
        </p:spPr>
      </p:sp>
      <p:sp>
        <p:nvSpPr>
          <p:cNvPr id="23" name="Shape 21"/>
          <p:cNvSpPr/>
          <p:nvPr/>
        </p:nvSpPr>
        <p:spPr>
          <a:xfrm>
            <a:off x="695325" y="6540341"/>
            <a:ext cx="6619875" cy="1144667"/>
          </a:xfrm>
          <a:prstGeom prst="roundRect">
            <a:avLst>
              <a:gd name="adj" fmla="val 729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901541" y="6913959"/>
            <a:ext cx="126206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kern="0" spc="-5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7513796" y="6738938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kern="0" spc="-5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Challenges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513796" y="7168515"/>
            <a:ext cx="4020622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 imbalance, underperforming categories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9183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Visualizing the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672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key visualizations to understand SpaceX launch data.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853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payload mass distribution, launch outcomes, feature correlations, and payload mass across different results.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5EC5D8-0A52-5512-80EE-C1982F0B2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12" y="874798"/>
            <a:ext cx="3157848" cy="2238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19815-F56C-2FAE-3BC2-B7630329B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12" y="3284878"/>
            <a:ext cx="3157848" cy="23265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F860CA-801A-B092-DB0E-BFED37559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7630" y="874797"/>
            <a:ext cx="2853200" cy="22388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AAAABA-F5EE-6F13-CAEB-39460FB36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8060" y="3272730"/>
            <a:ext cx="2730425" cy="2038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DDE8CD-05C0-0126-FD27-4B3734769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0211" y="5782751"/>
            <a:ext cx="3157848" cy="21739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9BC9A-ADFD-CD75-CD0F-D63C8D5B70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19357" y="5611476"/>
            <a:ext cx="2519127" cy="21959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403</Words>
  <Application>Microsoft Office PowerPoint</Application>
  <PresentationFormat>Custom</PresentationFormat>
  <Paragraphs>97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Bitter Medium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Rakesh Kunta</cp:lastModifiedBy>
  <cp:revision>2</cp:revision>
  <dcterms:created xsi:type="dcterms:W3CDTF">2024-11-18T21:21:04Z</dcterms:created>
  <dcterms:modified xsi:type="dcterms:W3CDTF">2024-11-18T21:25:46Z</dcterms:modified>
</cp:coreProperties>
</file>